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A388-1301-4210-8648-DC52CB7FF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1D0E4-0E3D-4D6C-A205-B4BB478E7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246D2-31F6-4F28-B0CA-1C282145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88F3E-EB6E-40F4-B948-A146E161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A56E-B8AF-4D94-AC43-6C10DCCA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4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76BE-D688-46DA-8F41-F6728EE23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B9587-A420-42FA-AB8F-FD9E960CB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12005-0045-43FE-B218-CF39FC415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4C931-F8D4-481D-ABF1-20313AC07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0B75C-D433-4902-838D-63298898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8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CDCC5F-2693-42F1-BE9A-29C9A8332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CBFBE-4674-4E0D-A125-712629184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AEE05-6F2D-44DE-9B6F-7B6FF05E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B9DC3-EAF5-4104-BB84-FF17B71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292D7-C415-4808-A8A7-FD00EC5C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1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BE4C1-C89B-444D-8AF9-6CCB1DD4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10A6-DB3E-42CD-AE90-644EC7CA6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33DFA-48CD-4C75-85F3-1FAEC5DC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F1BFF-6FB8-4F1D-9E07-6D9A504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8B6A9-9C65-4808-93F7-0419E36E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7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45D4-B9CE-4879-98BE-0020CF98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11EB3-D05B-4C54-8EA2-0A563FE9E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C39A2-1B26-4339-9211-C3BD95F6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EC758-086E-43EF-B554-852417A1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A9E0E-6CE8-4E5B-AAE8-4367C4A2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03826-F0A9-4376-BBAB-D7C8A94A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72A7E-B1FD-4794-886F-DCC8532829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C1351-C63C-4D2E-99A3-2F76914D0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F6946-9AC5-48BC-8162-C565E4FF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4B77F-DFF1-43EE-9D3B-9A95A622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46A68-6570-46CA-B3DA-8158AD5E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0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1FC2E-848D-43FF-A39F-5FDBA8B4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7672E-58E7-4DC9-9ABF-0045D8E8D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6A1D3-65E8-44C3-A22B-898A29D9B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72D7D-8885-4DBA-874B-5434B369E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CD061-3341-4F2B-AF8F-F05CEBF65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5E187-2DD6-4C2D-9F08-5731F880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18EDC-ED94-4248-A3BD-88E38411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C4366-64C3-4661-8716-6D802393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6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5B171-6C32-445C-BAEB-B60D0310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3723C-3153-4A50-86F2-3D3A59DA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FFC72-8ED3-42DD-8969-43998A3D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5DA84-F99D-4928-96FD-E1F518DE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9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1DD5D-E0B4-4223-A49D-0258D10E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8E8D4-FD09-42D1-A573-58A1C154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8B232-831A-467C-87D0-161A52F4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5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B9D3-BE55-4987-B86F-B66FB1622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AA44F-0794-4FBD-A1FD-D6F4E22B9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CFC38-D1A9-4B6D-BB63-131D4A170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0681F-AE49-4715-BEAC-9FAF8F0F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8C291-8B54-4833-A815-98E79ED86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4FE66-6549-4452-8085-5F1A78E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8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D322-E026-4113-9D93-E3CEA7DA3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3CF6AF-E733-4E5A-9D5C-0778228F2F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F0AA3-C275-4D02-AD1D-0DA1B9B72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E9AC1-A4C0-4AF3-8FFD-812FE120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BA74-2298-4E4C-BBE9-E9393EB9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6127D-90F1-45AF-BB94-65E1E69D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6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B04A9-861F-4BC7-9167-B3E9BAC86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8115E-EA53-491F-9BB7-A4EA1A2B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F508E-A120-4FCA-9037-5DC78355F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10407-2577-4A0A-BAA7-0E41B431BB8D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B426-6281-4D53-AF1F-E5C803FCC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CE70D-E6DE-4E38-93B2-96A67C33A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E0BD-161A-4078-8EFC-B401B02F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3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40510" y="2087879"/>
            <a:ext cx="8757285" cy="1422400"/>
            <a:chOff x="216509" y="2087879"/>
            <a:chExt cx="8757285" cy="1422400"/>
          </a:xfrm>
        </p:grpSpPr>
        <p:sp>
          <p:nvSpPr>
            <p:cNvPr id="3" name="object 3"/>
            <p:cNvSpPr/>
            <p:nvPr/>
          </p:nvSpPr>
          <p:spPr>
            <a:xfrm>
              <a:off x="222859" y="2094204"/>
              <a:ext cx="8744585" cy="556895"/>
            </a:xfrm>
            <a:custGeom>
              <a:avLst/>
              <a:gdLst/>
              <a:ahLst/>
              <a:cxnLst/>
              <a:rect l="l" t="t" r="r" b="b"/>
              <a:pathLst>
                <a:path w="8744585" h="556894">
                  <a:moveTo>
                    <a:pt x="8744204" y="0"/>
                  </a:moveTo>
                  <a:lnTo>
                    <a:pt x="0" y="0"/>
                  </a:lnTo>
                  <a:lnTo>
                    <a:pt x="0" y="556285"/>
                  </a:lnTo>
                  <a:lnTo>
                    <a:pt x="8744204" y="556285"/>
                  </a:lnTo>
                  <a:lnTo>
                    <a:pt x="8744204" y="0"/>
                  </a:lnTo>
                  <a:close/>
                </a:path>
              </a:pathLst>
            </a:custGeom>
            <a:solidFill>
              <a:srgbClr val="006E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6509" y="2644139"/>
              <a:ext cx="8757285" cy="12700"/>
            </a:xfrm>
            <a:custGeom>
              <a:avLst/>
              <a:gdLst/>
              <a:ahLst/>
              <a:cxnLst/>
              <a:rect l="l" t="t" r="r" b="b"/>
              <a:pathLst>
                <a:path w="8757285" h="12700">
                  <a:moveTo>
                    <a:pt x="0" y="12700"/>
                  </a:moveTo>
                  <a:lnTo>
                    <a:pt x="8756929" y="12700"/>
                  </a:lnTo>
                  <a:lnTo>
                    <a:pt x="875692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6509" y="2087879"/>
              <a:ext cx="8757285" cy="1422400"/>
            </a:xfrm>
            <a:custGeom>
              <a:avLst/>
              <a:gdLst/>
              <a:ahLst/>
              <a:cxnLst/>
              <a:rect l="l" t="t" r="r" b="b"/>
              <a:pathLst>
                <a:path w="8757285" h="1422400">
                  <a:moveTo>
                    <a:pt x="6350" y="0"/>
                  </a:moveTo>
                  <a:lnTo>
                    <a:pt x="6350" y="1422400"/>
                  </a:lnTo>
                </a:path>
                <a:path w="8757285" h="1422400">
                  <a:moveTo>
                    <a:pt x="8750579" y="0"/>
                  </a:moveTo>
                  <a:lnTo>
                    <a:pt x="8750579" y="1422400"/>
                  </a:lnTo>
                </a:path>
                <a:path w="8757285" h="1422400">
                  <a:moveTo>
                    <a:pt x="0" y="1416050"/>
                  </a:moveTo>
                  <a:lnTo>
                    <a:pt x="8756929" y="14160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746860" y="2094230"/>
            <a:ext cx="8744585" cy="514885"/>
          </a:xfrm>
          <a:prstGeom prst="rect">
            <a:avLst/>
          </a:prstGeom>
          <a:solidFill>
            <a:srgbClr val="006EA9"/>
          </a:solidFill>
          <a:ln w="12700">
            <a:solidFill>
              <a:srgbClr val="00000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67945" marR="297815">
              <a:spcBef>
                <a:spcPts val="17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Impact: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Did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achieve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or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16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towards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identified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16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plan?</a:t>
            </a:r>
            <a:r>
              <a:rPr sz="16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1600" b="1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evidence/data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have?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740510" y="3644772"/>
            <a:ext cx="8757285" cy="1422400"/>
            <a:chOff x="216509" y="3644772"/>
            <a:chExt cx="8757285" cy="1422400"/>
          </a:xfrm>
        </p:grpSpPr>
        <p:sp>
          <p:nvSpPr>
            <p:cNvPr id="8" name="object 8"/>
            <p:cNvSpPr/>
            <p:nvPr/>
          </p:nvSpPr>
          <p:spPr>
            <a:xfrm>
              <a:off x="222859" y="3651097"/>
              <a:ext cx="8744585" cy="556895"/>
            </a:xfrm>
            <a:custGeom>
              <a:avLst/>
              <a:gdLst/>
              <a:ahLst/>
              <a:cxnLst/>
              <a:rect l="l" t="t" r="r" b="b"/>
              <a:pathLst>
                <a:path w="8744585" h="556895">
                  <a:moveTo>
                    <a:pt x="8744204" y="0"/>
                  </a:moveTo>
                  <a:lnTo>
                    <a:pt x="0" y="0"/>
                  </a:lnTo>
                  <a:lnTo>
                    <a:pt x="0" y="556285"/>
                  </a:lnTo>
                  <a:lnTo>
                    <a:pt x="8744204" y="556285"/>
                  </a:lnTo>
                  <a:lnTo>
                    <a:pt x="8744204" y="0"/>
                  </a:lnTo>
                  <a:close/>
                </a:path>
              </a:pathLst>
            </a:custGeom>
            <a:solidFill>
              <a:srgbClr val="006E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6509" y="4201032"/>
              <a:ext cx="8757285" cy="12700"/>
            </a:xfrm>
            <a:custGeom>
              <a:avLst/>
              <a:gdLst/>
              <a:ahLst/>
              <a:cxnLst/>
              <a:rect l="l" t="t" r="r" b="b"/>
              <a:pathLst>
                <a:path w="8757285" h="12700">
                  <a:moveTo>
                    <a:pt x="0" y="12700"/>
                  </a:moveTo>
                  <a:lnTo>
                    <a:pt x="8756929" y="12700"/>
                  </a:lnTo>
                  <a:lnTo>
                    <a:pt x="875692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6509" y="3644772"/>
              <a:ext cx="8757285" cy="1422400"/>
            </a:xfrm>
            <a:custGeom>
              <a:avLst/>
              <a:gdLst/>
              <a:ahLst/>
              <a:cxnLst/>
              <a:rect l="l" t="t" r="r" b="b"/>
              <a:pathLst>
                <a:path w="8757285" h="1422400">
                  <a:moveTo>
                    <a:pt x="6350" y="0"/>
                  </a:moveTo>
                  <a:lnTo>
                    <a:pt x="6350" y="1422400"/>
                  </a:lnTo>
                </a:path>
                <a:path w="8757285" h="1422400">
                  <a:moveTo>
                    <a:pt x="8750579" y="0"/>
                  </a:moveTo>
                  <a:lnTo>
                    <a:pt x="8750579" y="1422400"/>
                  </a:lnTo>
                </a:path>
                <a:path w="8757285" h="1422400">
                  <a:moveTo>
                    <a:pt x="0" y="1416050"/>
                  </a:moveTo>
                  <a:lnTo>
                    <a:pt x="8756929" y="14160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46860" y="3651123"/>
            <a:ext cx="8744585" cy="514885"/>
          </a:xfrm>
          <a:prstGeom prst="rect">
            <a:avLst/>
          </a:prstGeom>
          <a:solidFill>
            <a:srgbClr val="006EA9"/>
          </a:solidFill>
          <a:ln w="12700">
            <a:solidFill>
              <a:srgbClr val="00000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67945">
              <a:spcBef>
                <a:spcPts val="17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Implementation: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Did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(with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fidelity)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said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going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plan?</a:t>
            </a:r>
            <a:endParaRPr sz="1600">
              <a:latin typeface="Calibri"/>
              <a:cs typeface="Calibri"/>
            </a:endParaRPr>
          </a:p>
          <a:p>
            <a:pPr marL="67945"/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evidence/data</a:t>
            </a:r>
            <a:r>
              <a:rPr sz="16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have?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40510" y="5195190"/>
            <a:ext cx="8757285" cy="1423035"/>
            <a:chOff x="216509" y="5195189"/>
            <a:chExt cx="8757285" cy="1423035"/>
          </a:xfrm>
        </p:grpSpPr>
        <p:sp>
          <p:nvSpPr>
            <p:cNvPr id="13" name="object 13"/>
            <p:cNvSpPr/>
            <p:nvPr/>
          </p:nvSpPr>
          <p:spPr>
            <a:xfrm>
              <a:off x="222859" y="5201577"/>
              <a:ext cx="8744585" cy="556895"/>
            </a:xfrm>
            <a:custGeom>
              <a:avLst/>
              <a:gdLst/>
              <a:ahLst/>
              <a:cxnLst/>
              <a:rect l="l" t="t" r="r" b="b"/>
              <a:pathLst>
                <a:path w="8744585" h="556895">
                  <a:moveTo>
                    <a:pt x="8744204" y="0"/>
                  </a:moveTo>
                  <a:lnTo>
                    <a:pt x="0" y="0"/>
                  </a:lnTo>
                  <a:lnTo>
                    <a:pt x="0" y="556285"/>
                  </a:lnTo>
                  <a:lnTo>
                    <a:pt x="8744204" y="556285"/>
                  </a:lnTo>
                  <a:lnTo>
                    <a:pt x="8744204" y="0"/>
                  </a:lnTo>
                  <a:close/>
                </a:path>
              </a:pathLst>
            </a:custGeom>
            <a:solidFill>
              <a:srgbClr val="006E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6509" y="5751512"/>
              <a:ext cx="8757285" cy="12700"/>
            </a:xfrm>
            <a:custGeom>
              <a:avLst/>
              <a:gdLst/>
              <a:ahLst/>
              <a:cxnLst/>
              <a:rect l="l" t="t" r="r" b="b"/>
              <a:pathLst>
                <a:path w="8757285" h="12700">
                  <a:moveTo>
                    <a:pt x="0" y="12700"/>
                  </a:moveTo>
                  <a:lnTo>
                    <a:pt x="8756929" y="12700"/>
                  </a:lnTo>
                  <a:lnTo>
                    <a:pt x="875692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6509" y="5195189"/>
              <a:ext cx="8757285" cy="1423035"/>
            </a:xfrm>
            <a:custGeom>
              <a:avLst/>
              <a:gdLst/>
              <a:ahLst/>
              <a:cxnLst/>
              <a:rect l="l" t="t" r="r" b="b"/>
              <a:pathLst>
                <a:path w="8757285" h="1423034">
                  <a:moveTo>
                    <a:pt x="6350" y="0"/>
                  </a:moveTo>
                  <a:lnTo>
                    <a:pt x="6350" y="1422450"/>
                  </a:lnTo>
                </a:path>
                <a:path w="8757285" h="1423034">
                  <a:moveTo>
                    <a:pt x="8750579" y="0"/>
                  </a:moveTo>
                  <a:lnTo>
                    <a:pt x="8750579" y="1422450"/>
                  </a:lnTo>
                </a:path>
                <a:path w="8757285" h="1423034">
                  <a:moveTo>
                    <a:pt x="0" y="1416100"/>
                  </a:moveTo>
                  <a:lnTo>
                    <a:pt x="8756929" y="1416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746860" y="5201539"/>
            <a:ext cx="8744585" cy="515526"/>
          </a:xfrm>
          <a:prstGeom prst="rect">
            <a:avLst/>
          </a:prstGeom>
          <a:solidFill>
            <a:srgbClr val="006EA9"/>
          </a:solidFill>
          <a:ln w="12700">
            <a:solidFill>
              <a:srgbClr val="000000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67945" marR="66675">
              <a:spcBef>
                <a:spcPts val="180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Reflection: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If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did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impact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implement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fidelity,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why?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16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1600" b="1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aware of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6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process?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44177" y="182788"/>
            <a:ext cx="6303645" cy="617220"/>
          </a:xfrm>
          <a:custGeom>
            <a:avLst/>
            <a:gdLst/>
            <a:ahLst/>
            <a:cxnLst/>
            <a:rect l="l" t="t" r="r" b="b"/>
            <a:pathLst>
              <a:path w="6303645" h="617220">
                <a:moveTo>
                  <a:pt x="6303264" y="0"/>
                </a:moveTo>
                <a:lnTo>
                  <a:pt x="0" y="0"/>
                </a:lnTo>
                <a:lnTo>
                  <a:pt x="0" y="617220"/>
                </a:lnTo>
                <a:lnTo>
                  <a:pt x="6303264" y="617220"/>
                </a:lnTo>
                <a:lnTo>
                  <a:pt x="6303264" y="0"/>
                </a:lnTo>
                <a:close/>
              </a:path>
            </a:pathLst>
          </a:custGeom>
          <a:solidFill>
            <a:srgbClr val="0A529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555671" y="46067"/>
            <a:ext cx="576398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ACTIVITY:</a:t>
            </a:r>
            <a:r>
              <a:rPr spc="-15" dirty="0"/>
              <a:t> </a:t>
            </a:r>
            <a:r>
              <a:rPr spc="-5" dirty="0"/>
              <a:t>Reflect</a:t>
            </a:r>
            <a:r>
              <a:rPr lang="en-US" spc="-5" dirty="0"/>
              <a:t>ion</a:t>
            </a:r>
            <a:r>
              <a:rPr spc="-20" dirty="0"/>
              <a:t> </a:t>
            </a:r>
            <a:endParaRPr spc="-5" dirty="0"/>
          </a:p>
        </p:txBody>
      </p:sp>
      <p:sp>
        <p:nvSpPr>
          <p:cNvPr id="19" name="object 19"/>
          <p:cNvSpPr txBox="1"/>
          <p:nvPr/>
        </p:nvSpPr>
        <p:spPr>
          <a:xfrm>
            <a:off x="1747265" y="950214"/>
            <a:ext cx="8745220" cy="873829"/>
          </a:xfrm>
          <a:prstGeom prst="rect">
            <a:avLst/>
          </a:prstGeom>
          <a:solidFill>
            <a:srgbClr val="CFE1F3"/>
          </a:solidFill>
          <a:ln w="50800">
            <a:solidFill>
              <a:srgbClr val="006EA9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18745" marR="117475" indent="5080" algn="ctr">
              <a:lnSpc>
                <a:spcPct val="100800"/>
              </a:lnSpc>
              <a:spcBef>
                <a:spcPts val="160"/>
              </a:spcBef>
            </a:pPr>
            <a:r>
              <a:rPr sz="1850" spc="10" dirty="0">
                <a:latin typeface="Calibri"/>
                <a:cs typeface="Calibri"/>
              </a:rPr>
              <a:t>Review </a:t>
            </a:r>
            <a:r>
              <a:rPr sz="1850" spc="5" dirty="0">
                <a:latin typeface="Calibri"/>
                <a:cs typeface="Calibri"/>
              </a:rPr>
              <a:t>what </a:t>
            </a:r>
            <a:r>
              <a:rPr sz="1850" spc="10" dirty="0">
                <a:latin typeface="Calibri"/>
                <a:cs typeface="Calibri"/>
              </a:rPr>
              <a:t>you </a:t>
            </a:r>
            <a:r>
              <a:rPr sz="1850" spc="5" dirty="0">
                <a:latin typeface="Calibri"/>
                <a:cs typeface="Calibri"/>
              </a:rPr>
              <a:t>said </a:t>
            </a:r>
            <a:r>
              <a:rPr sz="1850" spc="10" dirty="0">
                <a:latin typeface="Calibri"/>
                <a:cs typeface="Calibri"/>
              </a:rPr>
              <a:t>you were </a:t>
            </a:r>
            <a:r>
              <a:rPr sz="1850" dirty="0">
                <a:latin typeface="Calibri"/>
                <a:cs typeface="Calibri"/>
              </a:rPr>
              <a:t>going </a:t>
            </a:r>
            <a:r>
              <a:rPr sz="1850" spc="5" dirty="0">
                <a:latin typeface="Calibri"/>
                <a:cs typeface="Calibri"/>
              </a:rPr>
              <a:t>to do in </a:t>
            </a:r>
            <a:r>
              <a:rPr sz="1850" spc="10" dirty="0">
                <a:latin typeface="Calibri"/>
                <a:cs typeface="Calibri"/>
              </a:rPr>
              <a:t>your </a:t>
            </a:r>
            <a:r>
              <a:rPr sz="1850" b="1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previous </a:t>
            </a:r>
            <a:r>
              <a:rPr sz="1850" b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strategic </a:t>
            </a:r>
            <a:r>
              <a:rPr sz="1850" b="1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plan</a:t>
            </a:r>
            <a:r>
              <a:rPr sz="1850" b="1" spc="10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and </a:t>
            </a:r>
            <a:r>
              <a:rPr sz="1850" spc="5" dirty="0">
                <a:latin typeface="Calibri"/>
                <a:cs typeface="Calibri"/>
              </a:rPr>
              <a:t>reflect </a:t>
            </a:r>
            <a:r>
              <a:rPr sz="1850" spc="10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on whether</a:t>
            </a:r>
            <a:r>
              <a:rPr sz="1850" spc="-25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you </a:t>
            </a:r>
            <a:r>
              <a:rPr sz="1850" spc="5" dirty="0">
                <a:latin typeface="Calibri"/>
                <a:cs typeface="Calibri"/>
              </a:rPr>
              <a:t>achieved</a:t>
            </a:r>
            <a:r>
              <a:rPr sz="1850" spc="-45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the</a:t>
            </a:r>
            <a:r>
              <a:rPr sz="1850" spc="-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impact</a:t>
            </a:r>
            <a:r>
              <a:rPr sz="1850" spc="-20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you </a:t>
            </a:r>
            <a:r>
              <a:rPr sz="1850" spc="5" dirty="0">
                <a:latin typeface="Calibri"/>
                <a:cs typeface="Calibri"/>
              </a:rPr>
              <a:t>expected.</a:t>
            </a:r>
            <a:r>
              <a:rPr sz="1850" spc="-2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These</a:t>
            </a:r>
            <a:r>
              <a:rPr sz="1850" spc="-2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guiding</a:t>
            </a:r>
            <a:r>
              <a:rPr sz="1850" spc="-3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questions</a:t>
            </a:r>
            <a:r>
              <a:rPr sz="1850" spc="-30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will</a:t>
            </a:r>
            <a:r>
              <a:rPr sz="1850" spc="-1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help</a:t>
            </a:r>
            <a:r>
              <a:rPr sz="1850" spc="-20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set </a:t>
            </a:r>
            <a:r>
              <a:rPr sz="1850" spc="-405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that</a:t>
            </a:r>
            <a:r>
              <a:rPr sz="1850" spc="-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stage</a:t>
            </a:r>
            <a:r>
              <a:rPr sz="1850" spc="-1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for</a:t>
            </a:r>
            <a:r>
              <a:rPr sz="1850" dirty="0">
                <a:latin typeface="Calibri"/>
                <a:cs typeface="Calibri"/>
              </a:rPr>
              <a:t> </a:t>
            </a:r>
            <a:r>
              <a:rPr sz="1850" spc="10" dirty="0">
                <a:latin typeface="Calibri"/>
                <a:cs typeface="Calibri"/>
              </a:rPr>
              <a:t>the</a:t>
            </a:r>
            <a:r>
              <a:rPr sz="1850" spc="-25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rest</a:t>
            </a:r>
            <a:r>
              <a:rPr sz="1850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of</a:t>
            </a:r>
            <a:r>
              <a:rPr sz="1850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the</a:t>
            </a:r>
            <a:r>
              <a:rPr sz="1850" spc="-10" dirty="0">
                <a:latin typeface="Calibri"/>
                <a:cs typeface="Calibri"/>
              </a:rPr>
              <a:t> </a:t>
            </a:r>
            <a:r>
              <a:rPr sz="1850" spc="5" dirty="0">
                <a:latin typeface="Calibri"/>
                <a:cs typeface="Calibri"/>
              </a:rPr>
              <a:t>needs</a:t>
            </a:r>
            <a:r>
              <a:rPr sz="1850" spc="-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assessment.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ACTIVITY: Reflection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ACTIVITY: Reflection </dc:title>
  <dc:creator>Jones, Timothy</dc:creator>
  <cp:lastModifiedBy>Jones, Timothy</cp:lastModifiedBy>
  <cp:revision>1</cp:revision>
  <dcterms:created xsi:type="dcterms:W3CDTF">2022-01-13T21:55:53Z</dcterms:created>
  <dcterms:modified xsi:type="dcterms:W3CDTF">2022-01-13T21:57:50Z</dcterms:modified>
</cp:coreProperties>
</file>